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8"/>
  </p:notesMasterIdLst>
  <p:handoutMasterIdLst>
    <p:handoutMasterId r:id="rId9"/>
  </p:handoutMasterIdLst>
  <p:sldIdLst>
    <p:sldId id="292" r:id="rId5"/>
    <p:sldId id="291" r:id="rId6"/>
    <p:sldId id="293" r:id="rId7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8AC3"/>
    <a:srgbClr val="B5C1DF"/>
    <a:srgbClr val="374D81"/>
    <a:srgbClr val="E98B0D"/>
    <a:srgbClr val="E2973C"/>
    <a:srgbClr val="9BD49E"/>
    <a:srgbClr val="F6A287"/>
    <a:srgbClr val="00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39" autoAdjust="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23AA0E9-8CD0-4A6E-A65E-A06028B83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5E2408B-C9AB-4665-AC99-B057BD0A4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FC0A7B-6666-4F41-AD03-C74B76B10001}" type="datetime1">
              <a:rPr lang="it-IT" smtClean="0"/>
              <a:t>09/11/2025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D1B215-531B-4869-BD98-BD3B1390B1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0B53F21-4D67-455D-8074-E9E6EC26FA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2858E0-3D38-47B7-97D4-4FE08D90D3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144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E367B-2E0B-461C-8280-86016408BD7C}" type="datetime1">
              <a:rPr lang="it-IT" smtClean="0"/>
              <a:pPr/>
              <a:t>09/11/2025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ECAD9-32EE-4091-BDA5-6BD15ACC5E5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0661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9">
            <a:extLst>
              <a:ext uri="{FF2B5EF4-FFF2-40B4-BE49-F238E27FC236}">
                <a16:creationId xmlns:a16="http://schemas.microsoft.com/office/drawing/2014/main" id="{D1D313A2-A4D4-40DF-A0C2-C29F64168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B44FF-F9B4-4E5D-9888-DD07079D4562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 rtlCol="0" anchor="b"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7270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786383"/>
            <a:ext cx="3068833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812800"/>
            <a:ext cx="5713841" cy="4868609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092200" y="3043050"/>
            <a:ext cx="3068832" cy="2638359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139700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251FC1-1A75-47DA-9A6E-B43CF6E86A62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15" name="Connecteur droit 19">
            <a:extLst>
              <a:ext uri="{FF2B5EF4-FFF2-40B4-BE49-F238E27FC236}">
                <a16:creationId xmlns:a16="http://schemas.microsoft.com/office/drawing/2014/main" id="{D84C14C5-D99C-45CD-8001-AC745F4FB4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4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9">
            <a:extLst>
              <a:ext uri="{FF2B5EF4-FFF2-40B4-BE49-F238E27FC236}">
                <a16:creationId xmlns:a16="http://schemas.microsoft.com/office/drawing/2014/main" id="{019842DD-D0AB-4E35-9AB2-7DBB6E266120}"/>
              </a:ext>
            </a:extLst>
          </p:cNvPr>
          <p:cNvCxnSpPr>
            <a:cxnSpLocks/>
          </p:cNvCxnSpPr>
          <p:nvPr userDrawn="1"/>
        </p:nvCxnSpPr>
        <p:spPr>
          <a:xfrm flipH="1">
            <a:off x="8420100" y="6429376"/>
            <a:ext cx="100046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9">
            <a:extLst>
              <a:ext uri="{FF2B5EF4-FFF2-40B4-BE49-F238E27FC236}">
                <a16:creationId xmlns:a16="http://schemas.microsoft.com/office/drawing/2014/main" id="{832851A7-B301-4616-9843-9A0D06646DF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5675" y="6446838"/>
            <a:ext cx="407258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82E39F50-459D-C3E1-C6CC-EA208D50E4FE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920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4319CE-E5CF-4FF9-86AE-7437B4FD3174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C7E41FD-853D-F717-1775-E30235610CE8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5082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2620384-FC06-4245-8A4E-BD9C5C3038C1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B5FC7EB-9809-9909-8D31-7667D27CFE29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128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97CAA8-247F-493B-9041-1EB41C0713A1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F1E388EF-366D-885A-CF06-6BEFE9E1E7F6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430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rtlCol="0"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rtlCol="0"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DCFC264-2C41-457A-9103-DFF5BC066DDD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510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rtlCol="0"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FACEB1B-38C0-4995-A1E2-7B5FD48CA44A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AF446475-024F-4C71-99D3-501468ACAD11}"/>
              </a:ext>
            </a:extLst>
          </p:cNvPr>
          <p:cNvSpPr/>
          <p:nvPr userDrawn="1"/>
        </p:nvSpPr>
        <p:spPr>
          <a:xfrm>
            <a:off x="5577840" y="0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67602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DD649FC-C7F2-4966-B125-333FD0271E55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F73BF96-A07C-4AAA-A37F-65151BD22A70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1277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350E5C9-4822-4828-86B2-BB987B39863B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9861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/>
          </a:solidFill>
        </p:spPr>
        <p:txBody>
          <a:bodyPr lIns="457200" tIns="457200"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 algn="ctr">
              <a:defRPr sz="4400" b="1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5A04164A-D1F3-464B-BA5A-A4C4D8F35ADB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4A4DE4A-F8EF-47D5-8C37-A9021C2BB6A3}"/>
              </a:ext>
            </a:extLst>
          </p:cNvPr>
          <p:cNvSpPr/>
          <p:nvPr userDrawn="1"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98695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D1554E-7EF2-44AC-BA44-70A2B54D9DB9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5604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ma 14">
            <a:extLst>
              <a:ext uri="{FF2B5EF4-FFF2-40B4-BE49-F238E27FC236}">
                <a16:creationId xmlns:a16="http://schemas.microsoft.com/office/drawing/2014/main" id="{F5AA8A10-E19C-430B-9D5D-8D12F92BFEC5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7C93D4F-3003-4D58-9AFB-356A0F800F42}"/>
              </a:ext>
            </a:extLst>
          </p:cNvPr>
          <p:cNvSpPr/>
          <p:nvPr userDrawn="1"/>
        </p:nvSpPr>
        <p:spPr>
          <a:xfrm>
            <a:off x="5060941" y="0"/>
            <a:ext cx="153926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F388D4-15DF-446A-91AA-72876CD48301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rgbClr val="374D81"/>
                </a:solidFill>
                <a:latin typeface="+mn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b="1" cap="all" spc="200" baseline="0">
                <a:solidFill>
                  <a:srgbClr val="738AC3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 dirty="0"/>
              <a:t>Fare clic per modificare lo stile del sottotitolo dello schema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D3E1BBA-670B-4CAE-B839-50ADB23DDBC6}"/>
              </a:ext>
            </a:extLst>
          </p:cNvPr>
          <p:cNvSpPr/>
          <p:nvPr userDrawn="1"/>
        </p:nvSpPr>
        <p:spPr>
          <a:xfrm>
            <a:off x="4984836" y="3841"/>
            <a:ext cx="153926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639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1346200"/>
            <a:ext cx="2448033" cy="4530725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92200" y="1346200"/>
            <a:ext cx="7480300" cy="4530723"/>
          </a:xfrm>
        </p:spPr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82CFE1-3316-4B70-89C0-454FCB2AAF53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B443CC6-CDCA-4595-ADAE-DCB961FF1A8E}"/>
              </a:ext>
            </a:extLst>
          </p:cNvPr>
          <p:cNvSpPr/>
          <p:nvPr userDrawn="1"/>
        </p:nvSpPr>
        <p:spPr>
          <a:xfrm rot="16200000">
            <a:off x="8871481" y="-14658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94068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542C42-F0C8-417A-980A-09B6C1CD6C24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1827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98B82A56-7790-48EC-983D-AB8F703699B2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1D72669-6745-4AA0-A173-7F6CEB97CF08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2451099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rtlCol="0" anchor="b"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969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estazione della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81A99FD-A18D-4AC6-92B0-69E29E35743B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rtlCol="0" anchor="b"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6648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B79944-34CF-4A72-AC1B-909189585767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8797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86731" y="2958274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395" y="2958273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AF3A87-C769-4508-A602-98056DD906C2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959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1DB439-C8A9-45DF-AFF2-9EFA3E72C152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8001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14">
            <a:extLst>
              <a:ext uri="{FF2B5EF4-FFF2-40B4-BE49-F238E27FC236}">
                <a16:creationId xmlns:a16="http://schemas.microsoft.com/office/drawing/2014/main" id="{AF082EE3-41AA-4817-A1CC-C33DDB8F675F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130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050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ma 14">
            <a:extLst>
              <a:ext uri="{FF2B5EF4-FFF2-40B4-BE49-F238E27FC236}">
                <a16:creationId xmlns:a16="http://schemas.microsoft.com/office/drawing/2014/main" id="{D20796F3-5674-4AF5-9623-575731F82E52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CA46E8E-89D0-493E-ABBF-B63A9C819C41}" type="datetime1">
              <a:rPr lang="it-IT" noProof="0" smtClean="0"/>
              <a:t>09/11/2025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25E55C-1C16-46C6-B789-A4B2BCEF8F86}"/>
              </a:ext>
            </a:extLst>
          </p:cNvPr>
          <p:cNvSpPr/>
          <p:nvPr userDrawn="1"/>
        </p:nvSpPr>
        <p:spPr>
          <a:xfrm>
            <a:off x="0" y="1011981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902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8" r:id="rId2"/>
    <p:sldLayoutId id="2147483707" r:id="rId3"/>
    <p:sldLayoutId id="2147483708" r:id="rId4"/>
    <p:sldLayoutId id="2147483719" r:id="rId5"/>
    <p:sldLayoutId id="2147483709" r:id="rId6"/>
    <p:sldLayoutId id="2147483716" r:id="rId7"/>
    <p:sldLayoutId id="2147483710" r:id="rId8"/>
    <p:sldLayoutId id="2147483711" r:id="rId9"/>
    <p:sldLayoutId id="2147483712" r:id="rId10"/>
    <p:sldLayoutId id="2147483727" r:id="rId11"/>
    <p:sldLayoutId id="2147483720" r:id="rId12"/>
    <p:sldLayoutId id="2147483721" r:id="rId13"/>
    <p:sldLayoutId id="2147483725" r:id="rId14"/>
    <p:sldLayoutId id="2147483726" r:id="rId15"/>
    <p:sldLayoutId id="2147483722" r:id="rId16"/>
    <p:sldLayoutId id="2147483723" r:id="rId17"/>
    <p:sldLayoutId id="2147483715" r:id="rId18"/>
    <p:sldLayoutId id="2147483713" r:id="rId19"/>
    <p:sldLayoutId id="2147483714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50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 userDrawn="1">
          <p15:clr>
            <a:srgbClr val="F26B43"/>
          </p15:clr>
        </p15:guide>
        <p15:guide id="2" pos="688" userDrawn="1">
          <p15:clr>
            <a:srgbClr val="F26B43"/>
          </p15:clr>
        </p15:guide>
        <p15:guide id="3" pos="7038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5844" y="758952"/>
            <a:ext cx="4526280" cy="3227514"/>
          </a:xfrm>
        </p:spPr>
        <p:txBody>
          <a:bodyPr/>
          <a:lstStyle/>
          <a:p>
            <a:r>
              <a:rPr lang="it-IT" dirty="0"/>
              <a:t>TITOLO DELLA RELAZIONE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91A9603A-D223-47EF-B35B-86424F3280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800" b="1" dirty="0"/>
              <a:t>RELATORE</a:t>
            </a:r>
          </a:p>
          <a:p>
            <a:r>
              <a:rPr lang="it-IT" sz="2800" b="1" dirty="0"/>
              <a:t>Affiliazione</a:t>
            </a:r>
          </a:p>
        </p:txBody>
      </p:sp>
    </p:spTree>
    <p:extLst>
      <p:ext uri="{BB962C8B-B14F-4D97-AF65-F5344CB8AC3E}">
        <p14:creationId xmlns:p14="http://schemas.microsoft.com/office/powerpoint/2010/main" val="4711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25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74554552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167526_TF33476885.potx" id="{67A3B757-088A-4997-AD47-EBBB609AAF73}" vid="{61F4B085-7BC3-43AB-AFF0-C8B68BB76BF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E879E6-8FFE-4154-8F2A-F7518B89B37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classica per assemblea generale aziendale</Template>
  <TotalTime>33</TotalTime>
  <Words>6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6" baseType="lpstr">
      <vt:lpstr>Calibri</vt:lpstr>
      <vt:lpstr>Wingdings</vt:lpstr>
      <vt:lpstr>RetrospectVTI</vt:lpstr>
      <vt:lpstr>TITOLO DELLA RELAZIONE</vt:lpstr>
      <vt:lpstr>Presentazione standard di PowerPoint</vt:lpstr>
      <vt:lpstr>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29-30 aprile Primo Corso ACCADEMIA SICOB Direttori: M. De Luca - M.A. Zappa</dc:title>
  <dc:creator>Eliana Rispoli</dc:creator>
  <cp:lastModifiedBy>Eliana Rispoli</cp:lastModifiedBy>
  <cp:revision>8</cp:revision>
  <dcterms:created xsi:type="dcterms:W3CDTF">2022-02-27T17:36:31Z</dcterms:created>
  <dcterms:modified xsi:type="dcterms:W3CDTF">2025-11-09T16:51:36Z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