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81B"/>
    <a:srgbClr val="F5841F"/>
    <a:srgbClr val="214C88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02/06/2025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02/06/2025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14C8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21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1E13FC-87BF-290D-79E3-89F37A04D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0"/>
          <a:stretch/>
        </p:blipFill>
        <p:spPr>
          <a:xfrm>
            <a:off x="1" y="0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8A181B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8A181B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13</cp:revision>
  <dcterms:created xsi:type="dcterms:W3CDTF">2022-02-27T17:36:31Z</dcterms:created>
  <dcterms:modified xsi:type="dcterms:W3CDTF">2025-06-02T12:41:30Z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