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5"/>
    <p:restoredTop sz="94656"/>
  </p:normalViewPr>
  <p:slideViewPr>
    <p:cSldViewPr snapToGrid="0" snapToObjects="1">
      <p:cViewPr varScale="1">
        <p:scale>
          <a:sx n="113" d="100"/>
          <a:sy n="113" d="100"/>
        </p:scale>
        <p:origin x="216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3C0E0B-9474-BE40-BAA6-70E248B2A5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0C39AAD-46C6-3E41-A646-2257118103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EEBC16B-9505-B74C-980B-3B34A6EBF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9336-ED82-5542-9621-E05642F55504}" type="datetimeFigureOut">
              <a:rPr lang="it-IT" smtClean="0"/>
              <a:t>20/05/25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68A0AFB-72E7-7541-8CA8-8303A2BF0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850E60A-A1BC-554A-A2C8-500271F0E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F4E5-AFBC-0A46-AE94-4F983E12AB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5947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062455-918F-6644-955D-6A014570B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FBF6C9E-E74B-EA4A-AE53-FB21C71298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7EB5DD8-5E29-BE40-AA29-A9881A18B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9336-ED82-5542-9621-E05642F55504}" type="datetimeFigureOut">
              <a:rPr lang="it-IT" smtClean="0"/>
              <a:t>20/05/25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EE2E471-3947-2949-B5A5-B99212D0F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C2346F8-D81B-CE46-BF36-745017B0D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F4E5-AFBC-0A46-AE94-4F983E12AB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805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834A654-CC5C-EA4D-93D1-0A4D155BA6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B6623AE-C79B-BA47-A60A-DDE63E34E4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D15C33-1C8D-AE4C-9B0B-DCEEC6A36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9336-ED82-5542-9621-E05642F55504}" type="datetimeFigureOut">
              <a:rPr lang="it-IT" smtClean="0"/>
              <a:t>20/05/25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020EBF1-83E8-8D46-B613-418B42A74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E5AD3AF-8454-AE49-8B8F-FDCCF340B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F4E5-AFBC-0A46-AE94-4F983E12AB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6966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0688DF-2E0A-EF41-9397-3D1247ACC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AEB4D9-912A-944C-B820-D85BDF9217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6886BAF-F236-A747-B700-14AE42FF8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9336-ED82-5542-9621-E05642F55504}" type="datetimeFigureOut">
              <a:rPr lang="it-IT" smtClean="0"/>
              <a:t>20/05/25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15165EF-ABE3-7346-8191-7CBE7BC47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3D6BD81-A195-8E47-A653-7C5C2A4B7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F4E5-AFBC-0A46-AE94-4F983E12AB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0254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D4942B-0BF3-E449-B0A0-79C2EA2F1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A214712-9771-BC49-B0B2-39B198273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2775FC0-846A-1C48-86CC-283BA9179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9336-ED82-5542-9621-E05642F55504}" type="datetimeFigureOut">
              <a:rPr lang="it-IT" smtClean="0"/>
              <a:t>20/05/25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3871D1A-EB9C-9449-AE3E-F3DDA6052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2FBD75E-A026-B24B-9A71-934638456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F4E5-AFBC-0A46-AE94-4F983E12AB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2826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B4484E-470A-794C-8D93-51004267B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62D62AB-BB61-2347-9BE5-B5EC44439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EBFBF09-CF4C-354E-A29B-3CE3B8FA86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EEC2566-2C5C-7F43-9DC9-9837E23AF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9336-ED82-5542-9621-E05642F55504}" type="datetimeFigureOut">
              <a:rPr lang="it-IT" smtClean="0"/>
              <a:t>20/05/25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33E2E35-5AFD-2D4E-9E45-088E60E8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C32E8C4-FDED-C442-B021-AE4941B2F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F4E5-AFBC-0A46-AE94-4F983E12AB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6693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9455CD-064F-8B4F-9C3B-4686FDB78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94EBD73-210E-6F41-9B3E-44E8B2EDE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AE3B8C8-6A39-6F49-9F5C-6DB59BAA3A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E76E7F9-1CE9-D046-81B3-691D8D7869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FF9141A-20E9-7346-8A15-6686C38F3E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5672FB1-A87B-3D4F-AF98-1BB23B086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9336-ED82-5542-9621-E05642F55504}" type="datetimeFigureOut">
              <a:rPr lang="it-IT" smtClean="0"/>
              <a:t>20/05/25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8EC5FD8-5CAD-E74D-811B-EC70EAD68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F6B9CA7-7F1B-2248-8B05-19D90EAD1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F4E5-AFBC-0A46-AE94-4F983E12AB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9669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6DB321-F698-AE4F-8B4F-0A3512045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4CEE1E6-E2A6-3241-9F71-F350072AA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9336-ED82-5542-9621-E05642F55504}" type="datetimeFigureOut">
              <a:rPr lang="it-IT" smtClean="0"/>
              <a:t>20/05/25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5CC29BD-B231-1B4F-BA7C-5F9DF5732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DACE58D-9895-0A43-88C4-09E86C410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F4E5-AFBC-0A46-AE94-4F983E12AB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581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3A06064-A6AD-0143-B0AC-850B3F4CC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9336-ED82-5542-9621-E05642F55504}" type="datetimeFigureOut">
              <a:rPr lang="it-IT" smtClean="0"/>
              <a:t>20/05/25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9B02F42-37A9-4B44-9B75-96F1910D1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7AD9434-E965-8F42-97AC-D883B034A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F4E5-AFBC-0A46-AE94-4F983E12AB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7505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C666C6-A036-EA46-AB16-D5C5FF589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732CA0-1DA7-9A49-A4FF-1AAAF37F0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9365B84-81DB-D54A-A844-93B8F42CFB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5050B84-0AF0-C84C-A163-C450F305A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9336-ED82-5542-9621-E05642F55504}" type="datetimeFigureOut">
              <a:rPr lang="it-IT" smtClean="0"/>
              <a:t>20/05/25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6FB0691-E508-EA41-A853-190E4F48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C979F14-594D-B446-A11F-880AD4214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F4E5-AFBC-0A46-AE94-4F983E12AB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0113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72543D-2E5A-D54B-8FCE-24D6E2ACC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DF3AD44-0985-8440-B9D2-827DBBF3CC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6829783-C8BB-F043-A982-8DD189C669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7EB7612-7346-3042-B144-48587D4E4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9336-ED82-5542-9621-E05642F55504}" type="datetimeFigureOut">
              <a:rPr lang="it-IT" smtClean="0"/>
              <a:t>20/05/25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1C16AB2-C2DA-9146-ADA1-104DF070D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6E0859F-86C1-AA41-B84E-258F1F4D6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F4E5-AFBC-0A46-AE94-4F983E12AB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5505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3F4566B-B730-3944-9E9F-C5E3BDF83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7086B4D-6F51-B44C-BB53-4C9E30F3A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4BD0995-8933-8444-B463-6F9BA441BB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09336-ED82-5542-9621-E05642F55504}" type="datetimeFigureOut">
              <a:rPr lang="it-IT" smtClean="0"/>
              <a:t>20/05/25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E420A73-EC0A-8640-8490-71E2AD1DF0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30967CA-ED8A-D348-90BC-42484C2E83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EF4E5-AFBC-0A46-AE94-4F983E12AB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149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B57DD69C-CF55-D440-A603-A046E5F0F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12192000" cy="6832600"/>
          </a:xfrm>
          <a:prstGeom prst="rect">
            <a:avLst/>
          </a:prstGeom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id="{50A7D595-7254-BE47-B1D0-950CCFA713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684682"/>
            <a:ext cx="5821790" cy="1655762"/>
          </a:xfrm>
        </p:spPr>
        <p:txBody>
          <a:bodyPr/>
          <a:lstStyle/>
          <a:p>
            <a:r>
              <a:rPr lang="it-IT" dirty="0"/>
              <a:t>sottotitolo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819A7C-81D4-064C-AFB8-39CB73C20A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205837"/>
            <a:ext cx="5881511" cy="1478845"/>
          </a:xfrm>
        </p:spPr>
        <p:txBody>
          <a:bodyPr/>
          <a:lstStyle/>
          <a:p>
            <a:r>
              <a:rPr lang="it-IT" dirty="0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311319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16D80F4-718D-A242-9534-D5E8C8C89F37}"/>
              </a:ext>
            </a:extLst>
          </p:cNvPr>
          <p:cNvSpPr txBox="1"/>
          <p:nvPr/>
        </p:nvSpPr>
        <p:spPr>
          <a:xfrm>
            <a:off x="756356" y="632178"/>
            <a:ext cx="106002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Testo</a:t>
            </a:r>
          </a:p>
          <a:p>
            <a:r>
              <a:rPr lang="it-IT" dirty="0"/>
              <a:t>testo</a:t>
            </a:r>
          </a:p>
          <a:p>
            <a:r>
              <a:rPr lang="it-IT" dirty="0"/>
              <a:t>testo</a:t>
            </a:r>
          </a:p>
          <a:p>
            <a:r>
              <a:rPr lang="it-IT" dirty="0"/>
              <a:t>testo</a:t>
            </a:r>
          </a:p>
          <a:p>
            <a:r>
              <a:rPr lang="it-IT" dirty="0"/>
              <a:t>testo</a:t>
            </a:r>
          </a:p>
          <a:p>
            <a:r>
              <a:rPr lang="it-IT" dirty="0"/>
              <a:t>testo</a:t>
            </a:r>
          </a:p>
          <a:p>
            <a:r>
              <a:rPr lang="it-IT" dirty="0"/>
              <a:t>testo</a:t>
            </a:r>
          </a:p>
          <a:p>
            <a:r>
              <a:rPr lang="it-IT" dirty="0"/>
              <a:t>testo</a:t>
            </a:r>
          </a:p>
          <a:p>
            <a:r>
              <a:rPr lang="it-IT" dirty="0"/>
              <a:t>testo</a:t>
            </a:r>
          </a:p>
          <a:p>
            <a:r>
              <a:rPr lang="it-IT" dirty="0"/>
              <a:t>testo</a:t>
            </a:r>
          </a:p>
          <a:p>
            <a:r>
              <a:rPr lang="it-IT" dirty="0"/>
              <a:t>testo</a:t>
            </a:r>
          </a:p>
          <a:p>
            <a:r>
              <a:rPr lang="it-IT" dirty="0"/>
              <a:t>testo</a:t>
            </a:r>
          </a:p>
          <a:p>
            <a:r>
              <a:rPr lang="it-IT" dirty="0"/>
              <a:t>testo</a:t>
            </a:r>
          </a:p>
          <a:p>
            <a:r>
              <a:rPr lang="it-IT" dirty="0"/>
              <a:t>testo</a:t>
            </a:r>
          </a:p>
          <a:p>
            <a:r>
              <a:rPr lang="it-IT" dirty="0"/>
              <a:t>testo</a:t>
            </a:r>
          </a:p>
          <a:p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87E5275-1083-4F4E-9CF0-3CCBFE893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22900"/>
            <a:ext cx="121920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949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F1C05BB4-C3B0-7B42-BFD3-6BD150DF4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12192000" cy="68453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EB8FC40-BA54-3A4C-8A13-FD7B86EA6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9836" y="1479418"/>
            <a:ext cx="6132163" cy="1648178"/>
          </a:xfrm>
        </p:spPr>
        <p:txBody>
          <a:bodyPr/>
          <a:lstStyle/>
          <a:p>
            <a:pPr algn="ctr"/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936096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18</Words>
  <Application>Microsoft Macintosh PowerPoint</Application>
  <PresentationFormat>Widescreen</PresentationFormat>
  <Paragraphs>18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di Office</vt:lpstr>
      <vt:lpstr>titolo</vt:lpstr>
      <vt:lpstr>Presentazione standard di PowerPoint</vt:lpstr>
      <vt:lpstr>Grazie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</dc:title>
  <dc:creator>Microsoft Office User</dc:creator>
  <cp:lastModifiedBy>Microsoft Office User</cp:lastModifiedBy>
  <cp:revision>16</cp:revision>
  <dcterms:created xsi:type="dcterms:W3CDTF">2023-04-04T14:45:21Z</dcterms:created>
  <dcterms:modified xsi:type="dcterms:W3CDTF">2025-05-20T15:32:25Z</dcterms:modified>
</cp:coreProperties>
</file>