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01" d="100"/>
          <a:sy n="101" d="100"/>
        </p:scale>
        <p:origin x="30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03/07/2025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03/07/2025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1914F1-BD28-0A84-2B12-0B2F13F03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904" y="12154"/>
            <a:ext cx="535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03/07/2025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E98B0D"/>
                </a:solidFill>
              </a:rPr>
              <a:t>Affiliazione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9D82C0-4457-4BD6-BC85-C277C37B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923" y="0"/>
            <a:ext cx="546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3550DCF1-1BEB-4868-9879-DE31A1A9D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D538FE-6A0F-46BF-9F64-228458BB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98" y="0"/>
            <a:ext cx="554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36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Savio</cp:lastModifiedBy>
  <cp:revision>8</cp:revision>
  <dcterms:created xsi:type="dcterms:W3CDTF">2022-02-27T17:36:31Z</dcterms:created>
  <dcterms:modified xsi:type="dcterms:W3CDTF">2025-07-03T07:35:08Z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