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8"/>
  </p:notesMasterIdLst>
  <p:handoutMasterIdLst>
    <p:handoutMasterId r:id="rId9"/>
  </p:handoutMasterIdLst>
  <p:sldIdLst>
    <p:sldId id="292" r:id="rId5"/>
    <p:sldId id="291" r:id="rId6"/>
    <p:sldId id="293" r:id="rId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9F"/>
    <a:srgbClr val="3A5593"/>
    <a:srgbClr val="7D76B1"/>
    <a:srgbClr val="BC97BB"/>
    <a:srgbClr val="214C88"/>
    <a:srgbClr val="F3703A"/>
    <a:srgbClr val="515083"/>
    <a:srgbClr val="2F305C"/>
    <a:srgbClr val="3C4798"/>
    <a:srgbClr val="E686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18/03/2025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18/03/2025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76105" cy="6858000"/>
          </a:xfrm>
          <a:prstGeom prst="rect">
            <a:avLst/>
          </a:prstGeom>
          <a:solidFill>
            <a:srgbClr val="3A55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3A5593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92731" cy="6858000"/>
          </a:xfrm>
          <a:prstGeom prst="rect">
            <a:avLst/>
          </a:prstGeom>
          <a:solidFill>
            <a:srgbClr val="007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C47F3DC-812A-0018-D424-A278B03A25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0" r="1"/>
          <a:stretch/>
        </p:blipFill>
        <p:spPr>
          <a:xfrm>
            <a:off x="-69694" y="0"/>
            <a:ext cx="5062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18/03/2025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TITOLO DELLA RELAZIONE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800" b="1" dirty="0">
                <a:solidFill>
                  <a:srgbClr val="007A9F"/>
                </a:solidFill>
              </a:rPr>
              <a:t>RELATORE</a:t>
            </a:r>
          </a:p>
          <a:p>
            <a:r>
              <a:rPr lang="it-IT" sz="2800" b="1" dirty="0">
                <a:solidFill>
                  <a:srgbClr val="007A9F"/>
                </a:solidFill>
              </a:rPr>
              <a:t>Affiliazione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35</TotalTime>
  <Words>6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6" baseType="lpstr">
      <vt:lpstr>Calibri</vt:lpstr>
      <vt:lpstr>Wingdings</vt:lpstr>
      <vt:lpstr>RetrospectVTI</vt:lpstr>
      <vt:lpstr>TITOLO DELLA RELAZIONE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Eliana Rispoli</cp:lastModifiedBy>
  <cp:revision>12</cp:revision>
  <dcterms:created xsi:type="dcterms:W3CDTF">2022-02-27T17:36:31Z</dcterms:created>
  <dcterms:modified xsi:type="dcterms:W3CDTF">2025-03-18T20:00:07Z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