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7" r:id="rId4"/>
  </p:sldMasterIdLst>
  <p:notesMasterIdLst>
    <p:notesMasterId r:id="rId8"/>
  </p:notesMasterIdLst>
  <p:handoutMasterIdLst>
    <p:handoutMasterId r:id="rId9"/>
  </p:handoutMasterIdLst>
  <p:sldIdLst>
    <p:sldId id="292" r:id="rId5"/>
    <p:sldId id="291" r:id="rId6"/>
    <p:sldId id="293" r:id="rId7"/>
  </p:sldIdLst>
  <p:sldSz cx="12192000" cy="6858000"/>
  <p:notesSz cx="6858000" cy="9144000"/>
  <p:defaultTextStyle>
    <a:defPPr rtl="0"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7A2D"/>
    <a:srgbClr val="FFFFFF"/>
    <a:srgbClr val="F3703A"/>
    <a:srgbClr val="443481"/>
    <a:srgbClr val="488C40"/>
    <a:srgbClr val="214C88"/>
    <a:srgbClr val="515083"/>
    <a:srgbClr val="2F305C"/>
    <a:srgbClr val="3C4798"/>
    <a:srgbClr val="E686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39" autoAdjust="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79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623AA0E9-8CD0-4A6E-A65E-A06028B83FE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D5E2408B-C9AB-4665-AC99-B057BD0A43D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36FC0A7B-6666-4F41-AD03-C74B76B10001}" type="datetime1">
              <a:rPr lang="it-IT" smtClean="0"/>
              <a:t>18/03/2025</a:t>
            </a:fld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8CD1B215-531B-4869-BD98-BD3B1390B1C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60B53F21-4D67-455D-8074-E9E6EC26FAC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52858E0-3D38-47B7-97D4-4FE08D90D359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214433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noProof="0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0E367B-2E0B-461C-8280-86016408BD7C}" type="datetime1">
              <a:rPr lang="it-IT" smtClean="0"/>
              <a:pPr/>
              <a:t>18/03/2025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it-IT" noProof="0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it-IT" noProof="0" dirty="0"/>
              <a:t>Fare clic per modificare gli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noProof="0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284ECAD9-32EE-4091-BDA5-6BD15ACC5E58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106618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gnaposto immagine 9">
            <a:extLst>
              <a:ext uri="{FF2B5EF4-FFF2-40B4-BE49-F238E27FC236}">
                <a16:creationId xmlns:a16="http://schemas.microsoft.com/office/drawing/2014/main" id="{D1D313A2-A4D4-40DF-A0C2-C29F6416852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4DB44FF-F9B4-4E5D-9888-DD07079D4562}" type="datetime1">
              <a:rPr lang="it-IT" noProof="0" smtClean="0"/>
              <a:t>18/03/2025</a:t>
            </a:fld>
            <a:endParaRPr lang="it-IT" noProof="0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212850" y="4508500"/>
            <a:ext cx="5118100" cy="1279652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it-IT" noProof="0"/>
              <a:t>Fare clic per modificare lo stile del sottotitolo dello schema</a:t>
            </a:r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212850" y="2057400"/>
            <a:ext cx="5118100" cy="1929066"/>
          </a:xfrm>
        </p:spPr>
        <p:txBody>
          <a:bodyPr rtlCol="0" anchor="b">
            <a:noAutofit/>
          </a:bodyPr>
          <a:lstStyle>
            <a:lvl1pPr algn="l">
              <a:lnSpc>
                <a:spcPct val="90000"/>
              </a:lnSpc>
              <a:defRPr sz="5400" b="1" spc="-50" baseline="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672700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786383"/>
            <a:ext cx="3068833" cy="2093975"/>
          </a:xfrm>
        </p:spPr>
        <p:txBody>
          <a:bodyPr rtlCol="0"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812800"/>
            <a:ext cx="5713841" cy="4868609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 hasCustomPrompt="1"/>
          </p:nvPr>
        </p:nvSpPr>
        <p:spPr>
          <a:xfrm>
            <a:off x="1092200" y="3043050"/>
            <a:ext cx="3068832" cy="2638359"/>
          </a:xfrm>
        </p:spPr>
        <p:txBody>
          <a:bodyPr lIns="91440" rIns="91440" rtlCol="0">
            <a:normAutofit/>
          </a:bodyPr>
          <a:lstStyle>
            <a:lvl1pPr marL="0" indent="0" rtl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 noProof="0" dirty="0"/>
              <a:t>Fare clic per modificare gli stili del testo dello schema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4DC51BA7-A5A7-4A7F-A707-DBBDEA7705F3}"/>
              </a:ext>
            </a:extLst>
          </p:cNvPr>
          <p:cNvSpPr/>
          <p:nvPr userDrawn="1"/>
        </p:nvSpPr>
        <p:spPr>
          <a:xfrm>
            <a:off x="0" y="1397000"/>
            <a:ext cx="1036320" cy="13294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D23174BA-29D0-4C1A-95C9-5A86FD25E47A}"/>
              </a:ext>
            </a:extLst>
          </p:cNvPr>
          <p:cNvSpPr/>
          <p:nvPr userDrawn="1"/>
        </p:nvSpPr>
        <p:spPr>
          <a:xfrm>
            <a:off x="5458983" y="624142"/>
            <a:ext cx="571384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9251FC1-1A75-47DA-9A6E-B43CF6E86A62}" type="datetime1">
              <a:rPr lang="it-IT" noProof="0" smtClean="0"/>
              <a:t>18/03/2025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cxnSp>
        <p:nvCxnSpPr>
          <p:cNvPr id="15" name="Connecteur droit 19">
            <a:extLst>
              <a:ext uri="{FF2B5EF4-FFF2-40B4-BE49-F238E27FC236}">
                <a16:creationId xmlns:a16="http://schemas.microsoft.com/office/drawing/2014/main" id="{D84C14C5-D99C-45CD-8001-AC745F4FB49B}"/>
              </a:ext>
            </a:extLst>
          </p:cNvPr>
          <p:cNvCxnSpPr>
            <a:cxnSpLocks/>
          </p:cNvCxnSpPr>
          <p:nvPr userDrawn="1"/>
        </p:nvCxnSpPr>
        <p:spPr>
          <a:xfrm flipH="1">
            <a:off x="1092200" y="6446838"/>
            <a:ext cx="1643438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9">
            <a:extLst>
              <a:ext uri="{FF2B5EF4-FFF2-40B4-BE49-F238E27FC236}">
                <a16:creationId xmlns:a16="http://schemas.microsoft.com/office/drawing/2014/main" id="{019842DD-D0AB-4E35-9AB2-7DBB6E266120}"/>
              </a:ext>
            </a:extLst>
          </p:cNvPr>
          <p:cNvCxnSpPr>
            <a:cxnSpLocks/>
          </p:cNvCxnSpPr>
          <p:nvPr userDrawn="1"/>
        </p:nvCxnSpPr>
        <p:spPr>
          <a:xfrm flipH="1">
            <a:off x="8420100" y="6429376"/>
            <a:ext cx="1000462" cy="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9">
            <a:extLst>
              <a:ext uri="{FF2B5EF4-FFF2-40B4-BE49-F238E27FC236}">
                <a16:creationId xmlns:a16="http://schemas.microsoft.com/office/drawing/2014/main" id="{832851A7-B301-4616-9843-9A0D06646DFD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0765675" y="6446838"/>
            <a:ext cx="407258" cy="635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egnaposto piè di pagina 2">
            <a:extLst>
              <a:ext uri="{FF2B5EF4-FFF2-40B4-BE49-F238E27FC236}">
                <a16:creationId xmlns:a16="http://schemas.microsoft.com/office/drawing/2014/main" id="{82E39F50-459D-C3E1-C6CC-EA208D50E4FE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89208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74319CE-E5CF-4FF9-86AE-7437B4FD3174}" type="datetime1">
              <a:rPr lang="it-IT" noProof="0" smtClean="0"/>
              <a:t>18/03/2025</a:t>
            </a:fld>
            <a:endParaRPr lang="it-IT" noProof="0" dirty="0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id="{DC7E41FD-853D-F717-1775-E30235610CE8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650827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497808"/>
            <a:ext cx="5713841" cy="4868609"/>
          </a:xfrm>
        </p:spPr>
        <p:txBody>
          <a:bodyPr rtlCol="0" anchor="ctr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4DC51BA7-A5A7-4A7F-A707-DBBDEA7705F3}"/>
              </a:ext>
            </a:extLst>
          </p:cNvPr>
          <p:cNvSpPr/>
          <p:nvPr userDrawn="1"/>
        </p:nvSpPr>
        <p:spPr>
          <a:xfrm>
            <a:off x="0" y="2003424"/>
            <a:ext cx="1036320" cy="185737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D23174BA-29D0-4C1A-95C9-5A86FD25E47A}"/>
              </a:ext>
            </a:extLst>
          </p:cNvPr>
          <p:cNvSpPr/>
          <p:nvPr userDrawn="1"/>
        </p:nvSpPr>
        <p:spPr>
          <a:xfrm>
            <a:off x="5458983" y="377398"/>
            <a:ext cx="571384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82620384-FC06-4245-8A4E-BD9C5C3038C1}" type="datetime1">
              <a:rPr lang="it-IT" noProof="0" smtClean="0"/>
              <a:t>18/03/2025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6BC7DA98-7B92-4F45-80F8-1AEF72A601CF}"/>
              </a:ext>
            </a:extLst>
          </p:cNvPr>
          <p:cNvSpPr/>
          <p:nvPr userDrawn="1"/>
        </p:nvSpPr>
        <p:spPr>
          <a:xfrm>
            <a:off x="1078230" y="2003423"/>
            <a:ext cx="3576082" cy="185737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314700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DF96815B-4256-4CE0-9FCF-3A2967CF5792}"/>
              </a:ext>
            </a:extLst>
          </p:cNvPr>
          <p:cNvSpPr/>
          <p:nvPr userDrawn="1"/>
        </p:nvSpPr>
        <p:spPr>
          <a:xfrm>
            <a:off x="1092200" y="993775"/>
            <a:ext cx="1036320" cy="936626"/>
          </a:xfrm>
          <a:prstGeom prst="rect">
            <a:avLst/>
          </a:prstGeom>
          <a:solidFill>
            <a:schemeClr val="tx2">
              <a:lumMod val="20000"/>
              <a:lumOff val="80000"/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id="{DB5FC7EB-9809-9909-8D31-7667D27CFE29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812829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egnaposto immagine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654296" cy="58642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497808"/>
            <a:ext cx="5713841" cy="4868609"/>
          </a:xfrm>
        </p:spPr>
        <p:txBody>
          <a:bodyPr rtlCol="0" anchor="ctr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997CAA8-247F-493B-9041-1EB41C0713A1}" type="datetime1">
              <a:rPr lang="it-IT" noProof="0" smtClean="0"/>
              <a:t>18/03/2025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id="{F1E388EF-366D-885A-CF06-6BEFE9E1E7F6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543055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984722" y="548355"/>
            <a:ext cx="6054846" cy="634336"/>
          </a:xfrm>
        </p:spPr>
        <p:txBody>
          <a:bodyPr rtlCol="0" anchor="ctr">
            <a:noAutofit/>
          </a:bodyPr>
          <a:lstStyle>
            <a:lvl1pPr>
              <a:lnSpc>
                <a:spcPct val="90000"/>
              </a:lnSpc>
              <a:defRPr sz="36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00833" y="1611313"/>
            <a:ext cx="6072099" cy="3755104"/>
          </a:xfrm>
        </p:spPr>
        <p:txBody>
          <a:bodyPr rtlCol="0" anchor="t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ADCFC264-2C41-457A-9103-DFF5BC066DDD}" type="datetime1">
              <a:rPr lang="it-IT" noProof="0" smtClean="0"/>
              <a:t>18/03/2025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8" name="Segnaposto immagine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654296" cy="58642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7510465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egnaposto immagine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541486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68577" y="880375"/>
            <a:ext cx="6054846" cy="634336"/>
          </a:xfrm>
        </p:spPr>
        <p:txBody>
          <a:bodyPr rtlCol="0" anchor="ctr">
            <a:noAutofit/>
          </a:bodyPr>
          <a:lstStyle>
            <a:lvl1pPr algn="ctr">
              <a:lnSpc>
                <a:spcPct val="90000"/>
              </a:lnSpc>
              <a:defRPr sz="3600" b="1" i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BFACEB1B-38C0-4995-A1E2-7B5FD48CA44A}" type="datetime1">
              <a:rPr lang="it-IT" noProof="0" smtClean="0"/>
              <a:t>18/03/2025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9" name="Rettangolo 18">
            <a:extLst>
              <a:ext uri="{FF2B5EF4-FFF2-40B4-BE49-F238E27FC236}">
                <a16:creationId xmlns:a16="http://schemas.microsoft.com/office/drawing/2014/main" id="{AF446475-024F-4C71-99D3-501468ACAD11}"/>
              </a:ext>
            </a:extLst>
          </p:cNvPr>
          <p:cNvSpPr/>
          <p:nvPr userDrawn="1"/>
        </p:nvSpPr>
        <p:spPr>
          <a:xfrm>
            <a:off x="5577840" y="0"/>
            <a:ext cx="1036320" cy="685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7676028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648F6D61-9E88-4632-A0A8-CB2E0CC5DEAF}"/>
              </a:ext>
            </a:extLst>
          </p:cNvPr>
          <p:cNvSpPr/>
          <p:nvPr userDrawn="1"/>
        </p:nvSpPr>
        <p:spPr>
          <a:xfrm>
            <a:off x="4654312" y="507333"/>
            <a:ext cx="7537688" cy="484955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rgbClr val="003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473373" y="943430"/>
            <a:ext cx="4699452" cy="3977366"/>
          </a:xfrm>
        </p:spPr>
        <p:txBody>
          <a:bodyPr rtlCol="0" anchor="ctr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FDD649FC-C7F2-4966-B125-333FD0271E55}" type="datetime1">
              <a:rPr lang="it-IT" noProof="0" smtClean="0"/>
              <a:t>18/03/2025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EF73BF96-A07C-4AAA-A37F-65151BD22A70}"/>
              </a:ext>
            </a:extLst>
          </p:cNvPr>
          <p:cNvSpPr/>
          <p:nvPr userDrawn="1"/>
        </p:nvSpPr>
        <p:spPr>
          <a:xfrm>
            <a:off x="4370251" y="2322780"/>
            <a:ext cx="1348378" cy="121866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40127715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648F6D61-9E88-4632-A0A8-CB2E0CC5DEAF}"/>
              </a:ext>
            </a:extLst>
          </p:cNvPr>
          <p:cNvSpPr/>
          <p:nvPr userDrawn="1"/>
        </p:nvSpPr>
        <p:spPr>
          <a:xfrm>
            <a:off x="4654312" y="507333"/>
            <a:ext cx="7537688" cy="48495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 userDrawn="1"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518529" y="943430"/>
            <a:ext cx="4654296" cy="3977366"/>
          </a:xfrm>
        </p:spPr>
        <p:txBody>
          <a:bodyPr rtlCol="0" anchor="ctr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5350E5C9-4822-4828-86B2-BB987B39863B}" type="datetime1">
              <a:rPr lang="it-IT" noProof="0" smtClean="0"/>
              <a:t>18/03/2025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6127F28F-6C7B-471B-9839-EF88426C1976}"/>
              </a:ext>
            </a:extLst>
          </p:cNvPr>
          <p:cNvSpPr/>
          <p:nvPr userDrawn="1"/>
        </p:nvSpPr>
        <p:spPr>
          <a:xfrm>
            <a:off x="4370251" y="2322780"/>
            <a:ext cx="1348378" cy="121866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4986162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003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egnaposto immagine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/>
          </a:solidFill>
        </p:spPr>
        <p:txBody>
          <a:bodyPr lIns="457200" tIns="457200" rtlCol="0"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rtlCol="0" anchor="b">
            <a:noAutofit/>
          </a:bodyPr>
          <a:lstStyle>
            <a:lvl1pPr algn="ctr">
              <a:defRPr sz="4400" b="1">
                <a:solidFill>
                  <a:srgbClr val="FFFFFF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 rtlCol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5A04164A-D1F3-464B-BA5A-A4C4D8F35ADB}" type="datetime1">
              <a:rPr lang="it-IT" noProof="0" smtClean="0"/>
              <a:t>18/03/2025</a:t>
            </a:fld>
            <a:endParaRPr lang="it-IT" noProof="0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B4A4DE4A-F8EF-47D5-8C37-A9021C2BB6A3}"/>
              </a:ext>
            </a:extLst>
          </p:cNvPr>
          <p:cNvSpPr/>
          <p:nvPr userDrawn="1"/>
        </p:nvSpPr>
        <p:spPr>
          <a:xfrm>
            <a:off x="3536950" y="4535901"/>
            <a:ext cx="5118100" cy="12566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5986956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9D1554E-7EF2-44AC-BA44-70A2B54D9DB9}" type="datetime1">
              <a:rPr lang="it-IT" noProof="0" smtClean="0"/>
              <a:t>18/03/2025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556040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arallelogramma 14">
            <a:extLst>
              <a:ext uri="{FF2B5EF4-FFF2-40B4-BE49-F238E27FC236}">
                <a16:creationId xmlns:a16="http://schemas.microsoft.com/office/drawing/2014/main" id="{F5AA8A10-E19C-430B-9D5D-8D12F92BFEC5}"/>
              </a:ext>
            </a:extLst>
          </p:cNvPr>
          <p:cNvSpPr/>
          <p:nvPr userDrawn="1"/>
        </p:nvSpPr>
        <p:spPr>
          <a:xfrm>
            <a:off x="7972121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A7C93D4F-3003-4D58-9AFB-356A0F800F42}"/>
              </a:ext>
            </a:extLst>
          </p:cNvPr>
          <p:cNvSpPr/>
          <p:nvPr userDrawn="1"/>
        </p:nvSpPr>
        <p:spPr>
          <a:xfrm>
            <a:off x="5052628" y="0"/>
            <a:ext cx="76105" cy="6858000"/>
          </a:xfrm>
          <a:prstGeom prst="rect">
            <a:avLst/>
          </a:prstGeom>
          <a:solidFill>
            <a:srgbClr val="4434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3F388D4-15DF-446A-91AA-72876CD48301}" type="datetime1">
              <a:rPr lang="it-IT" noProof="0" smtClean="0"/>
              <a:t>18/03/2025</a:t>
            </a:fld>
            <a:endParaRPr lang="it-IT" noProof="0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629400" y="758952"/>
            <a:ext cx="4526280" cy="3227514"/>
          </a:xfrm>
        </p:spPr>
        <p:txBody>
          <a:bodyPr rtlCol="0" anchor="b">
            <a:normAutofit/>
          </a:bodyPr>
          <a:lstStyle>
            <a:lvl1pPr algn="l">
              <a:lnSpc>
                <a:spcPct val="90000"/>
              </a:lnSpc>
              <a:defRPr sz="6000" b="1" spc="-50" baseline="0">
                <a:solidFill>
                  <a:srgbClr val="443481"/>
                </a:solidFill>
                <a:latin typeface="+mn-lt"/>
              </a:defRPr>
            </a:lvl1pPr>
          </a:lstStyle>
          <a:p>
            <a:pPr rtl="0"/>
            <a:r>
              <a:rPr lang="it-IT" noProof="0" dirty="0"/>
              <a:t>Fare clic per modificare lo stile del titolo dello schema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6632171" y="4508500"/>
            <a:ext cx="4526280" cy="1279652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it-IT" noProof="0" dirty="0"/>
              <a:t>Fare clic per modificare lo stile del sottotitolo dello schema</a:t>
            </a: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6D3E1BBA-670B-4CAE-B839-50ADB23DDBC6}"/>
              </a:ext>
            </a:extLst>
          </p:cNvPr>
          <p:cNvSpPr/>
          <p:nvPr userDrawn="1"/>
        </p:nvSpPr>
        <p:spPr>
          <a:xfrm>
            <a:off x="4984836" y="3841"/>
            <a:ext cx="92731" cy="6858000"/>
          </a:xfrm>
          <a:prstGeom prst="rect">
            <a:avLst/>
          </a:prstGeom>
          <a:solidFill>
            <a:srgbClr val="488C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AF125AB5-9560-E4CF-A1CE-0F4E3C72273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56"/>
          <a:stretch/>
        </p:blipFill>
        <p:spPr>
          <a:xfrm>
            <a:off x="-378650" y="-3841"/>
            <a:ext cx="53717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938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1346200"/>
            <a:ext cx="2448033" cy="4530725"/>
          </a:xfrm>
        </p:spPr>
        <p:txBody>
          <a:bodyPr vert="eaVert"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092200" y="1346200"/>
            <a:ext cx="7480300" cy="4530723"/>
          </a:xfrm>
        </p:spPr>
        <p:txBody>
          <a:bodyPr vert="eaVert" lIns="45720" tIns="0" rIns="45720" bIns="0"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C82CFE1-3316-4B70-89C0-454FCB2AAF53}" type="datetime1">
              <a:rPr lang="it-IT" noProof="0" smtClean="0"/>
              <a:t>18/03/2025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0" name="Segnaposto numero diapositiva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6B443CC6-CDCA-4595-ADAE-DCB961FF1A8E}"/>
              </a:ext>
            </a:extLst>
          </p:cNvPr>
          <p:cNvSpPr/>
          <p:nvPr userDrawn="1"/>
        </p:nvSpPr>
        <p:spPr>
          <a:xfrm rot="16200000">
            <a:off x="8871481" y="-146580"/>
            <a:ext cx="1036320" cy="13294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940687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4542C42-F0C8-417A-980A-09B6C1CD6C24}" type="datetime1">
              <a:rPr lang="it-IT" noProof="0" smtClean="0"/>
              <a:t>18/03/2025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018278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estazione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arallelogramma 14">
            <a:extLst>
              <a:ext uri="{FF2B5EF4-FFF2-40B4-BE49-F238E27FC236}">
                <a16:creationId xmlns:a16="http://schemas.microsoft.com/office/drawing/2014/main" id="{98B82A56-7790-48EC-983D-AB8F703699B2}"/>
              </a:ext>
            </a:extLst>
          </p:cNvPr>
          <p:cNvSpPr/>
          <p:nvPr userDrawn="1"/>
        </p:nvSpPr>
        <p:spPr>
          <a:xfrm>
            <a:off x="7972121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1D72669-6745-4AA0-A173-7F6CEB97CF08}" type="datetime1">
              <a:rPr lang="it-IT" noProof="0" smtClean="0"/>
              <a:t>18/03/2025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1" name="Segnaposto numero diapositiva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2" name="Segnaposto immagine 9">
            <a:extLst>
              <a:ext uri="{FF2B5EF4-FFF2-40B4-BE49-F238E27FC236}">
                <a16:creationId xmlns:a16="http://schemas.microsoft.com/office/drawing/2014/main" id="{E76B772A-7600-4ECE-B5A2-34827D4C710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3119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33820398-8D1F-4543-ABA0-7A67C38769B3}"/>
              </a:ext>
            </a:extLst>
          </p:cNvPr>
          <p:cNvSpPr/>
          <p:nvPr userDrawn="1"/>
        </p:nvSpPr>
        <p:spPr>
          <a:xfrm>
            <a:off x="2451099" y="3568700"/>
            <a:ext cx="8721725" cy="23082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 rtl="0"/>
            <a:endParaRPr lang="it-IT" sz="1400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641599" y="3746500"/>
            <a:ext cx="8331202" cy="1308100"/>
          </a:xfrm>
        </p:spPr>
        <p:txBody>
          <a:bodyPr rtlCol="0" anchor="b" anchorCtr="0">
            <a:noAutofit/>
          </a:bodyPr>
          <a:lstStyle>
            <a:lvl1pPr>
              <a:lnSpc>
                <a:spcPct val="90000"/>
              </a:lnSpc>
              <a:defRPr sz="4800" b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641600" y="5219700"/>
            <a:ext cx="8331201" cy="586740"/>
          </a:xfrm>
        </p:spPr>
        <p:txBody>
          <a:bodyPr lIns="91440" rIns="91440" rtlCol="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45757C57-BBBA-44C6-9A4D-12F5D1E400AA}"/>
              </a:ext>
            </a:extLst>
          </p:cNvPr>
          <p:cNvSpPr/>
          <p:nvPr userDrawn="1"/>
        </p:nvSpPr>
        <p:spPr>
          <a:xfrm>
            <a:off x="3752850" y="3469101"/>
            <a:ext cx="511810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596984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Intestazione della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81A99FD-A18D-4AC6-92B0-69E29E35743B}" type="datetime1">
              <a:rPr lang="it-IT" noProof="0" smtClean="0"/>
              <a:t>18/03/2025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1" name="Segnaposto numero diapositiva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2" name="Segnaposto immagine 9">
            <a:extLst>
              <a:ext uri="{FF2B5EF4-FFF2-40B4-BE49-F238E27FC236}">
                <a16:creationId xmlns:a16="http://schemas.microsoft.com/office/drawing/2014/main" id="{E76B772A-7600-4ECE-B5A2-34827D4C710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33820398-8D1F-4543-ABA0-7A67C38769B3}"/>
              </a:ext>
            </a:extLst>
          </p:cNvPr>
          <p:cNvSpPr/>
          <p:nvPr userDrawn="1"/>
        </p:nvSpPr>
        <p:spPr>
          <a:xfrm>
            <a:off x="1735138" y="3568700"/>
            <a:ext cx="8721725" cy="23082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 rtl="0"/>
            <a:endParaRPr lang="it-IT" sz="1400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30399" y="3746500"/>
            <a:ext cx="8331202" cy="1308100"/>
          </a:xfrm>
        </p:spPr>
        <p:txBody>
          <a:bodyPr rtlCol="0" anchor="b" anchorCtr="0">
            <a:noAutofit/>
          </a:bodyPr>
          <a:lstStyle>
            <a:lvl1pPr algn="ctr">
              <a:lnSpc>
                <a:spcPct val="90000"/>
              </a:lnSpc>
              <a:defRPr sz="4800" b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930400" y="5219700"/>
            <a:ext cx="8331201" cy="586740"/>
          </a:xfrm>
        </p:spPr>
        <p:txBody>
          <a:bodyPr lIns="91440" rIns="91440" rtlCol="0" anchor="t" anchorCtr="0">
            <a:normAutofit/>
          </a:bodyPr>
          <a:lstStyle>
            <a:lvl1pPr marL="0" indent="0" algn="ctr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45757C57-BBBA-44C6-9A4D-12F5D1E400AA}"/>
              </a:ext>
            </a:extLst>
          </p:cNvPr>
          <p:cNvSpPr/>
          <p:nvPr userDrawn="1"/>
        </p:nvSpPr>
        <p:spPr>
          <a:xfrm>
            <a:off x="3536950" y="3469101"/>
            <a:ext cx="511810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766489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3B79944-34CF-4A72-AC1B-909189585767}" type="datetime1">
              <a:rPr lang="it-IT" noProof="0" smtClean="0"/>
              <a:t>18/03/2025</a:t>
            </a:fld>
            <a:endParaRPr lang="it-IT" noProof="0" dirty="0"/>
          </a:p>
        </p:txBody>
      </p:sp>
      <p:sp>
        <p:nvSpPr>
          <p:cNvPr id="9" name="Segnaposto piè di pagina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0" name="Segnaposto numero diapositiva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387972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olo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rtlCol="0" anchor="ctr">
            <a:noAutofit/>
          </a:bodyPr>
          <a:lstStyle>
            <a:lvl1pPr marL="0" indent="0" algn="l">
              <a:buNone/>
              <a:defRPr sz="24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1186731" y="2958274"/>
            <a:ext cx="4639736" cy="2910821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rtlCol="0" anchor="ctr">
            <a:noAutofit/>
          </a:bodyPr>
          <a:lstStyle>
            <a:lvl1pPr marL="0" indent="0">
              <a:buNone/>
              <a:defRPr sz="24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605395" y="2958273"/>
            <a:ext cx="4639736" cy="2910821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AAF3A87-C769-4508-A602-98056DD906C2}" type="datetime1">
              <a:rPr lang="it-IT" noProof="0" smtClean="0"/>
              <a:t>18/03/2025</a:t>
            </a:fld>
            <a:endParaRPr lang="it-IT" noProof="0" dirty="0"/>
          </a:p>
        </p:txBody>
      </p:sp>
      <p:sp>
        <p:nvSpPr>
          <p:cNvPr id="11" name="Segnaposto piè di pagina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2" name="Segnaposto numero diapositiva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19594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6" name="Segnaposto data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F1DB439-C8A9-45DF-AFF2-9EFA3E72C152}" type="datetime1">
              <a:rPr lang="it-IT" noProof="0" smtClean="0"/>
              <a:t>18/03/2025</a:t>
            </a:fld>
            <a:endParaRPr lang="it-IT" noProof="0" dirty="0"/>
          </a:p>
        </p:txBody>
      </p:sp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180013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arallelogramma 14">
            <a:extLst>
              <a:ext uri="{FF2B5EF4-FFF2-40B4-BE49-F238E27FC236}">
                <a16:creationId xmlns:a16="http://schemas.microsoft.com/office/drawing/2014/main" id="{AF082EE3-41AA-4817-A1CC-C33DDB8F675F}"/>
              </a:ext>
            </a:extLst>
          </p:cNvPr>
          <p:cNvSpPr/>
          <p:nvPr userDrawn="1"/>
        </p:nvSpPr>
        <p:spPr>
          <a:xfrm>
            <a:off x="46672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6130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10507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arallelogramma 14">
            <a:extLst>
              <a:ext uri="{FF2B5EF4-FFF2-40B4-BE49-F238E27FC236}">
                <a16:creationId xmlns:a16="http://schemas.microsoft.com/office/drawing/2014/main" id="{D20796F3-5674-4AF5-9623-575731F82E52}"/>
              </a:ext>
            </a:extLst>
          </p:cNvPr>
          <p:cNvSpPr/>
          <p:nvPr userDrawn="1"/>
        </p:nvSpPr>
        <p:spPr>
          <a:xfrm>
            <a:off x="46672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it-IT" noProof="0" dirty="0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216548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it-IT" noProof="0" dirty="0"/>
              <a:t>Fare clic per modificare gli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8341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2CA46E8E-89D0-493E-ABBF-B63A9C819C41}" type="datetime1">
              <a:rPr lang="it-IT" noProof="0" smtClean="0"/>
              <a:t>18/03/2025</a:t>
            </a:fld>
            <a:endParaRPr lang="it-IT" noProof="0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10375670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0F25E55C-1C16-46C6-B789-A4B2BCEF8F86}"/>
              </a:ext>
            </a:extLst>
          </p:cNvPr>
          <p:cNvSpPr/>
          <p:nvPr userDrawn="1"/>
        </p:nvSpPr>
        <p:spPr>
          <a:xfrm>
            <a:off x="0" y="1011981"/>
            <a:ext cx="1036320" cy="685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690285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18" r:id="rId2"/>
    <p:sldLayoutId id="2147483707" r:id="rId3"/>
    <p:sldLayoutId id="2147483708" r:id="rId4"/>
    <p:sldLayoutId id="2147483719" r:id="rId5"/>
    <p:sldLayoutId id="2147483709" r:id="rId6"/>
    <p:sldLayoutId id="2147483716" r:id="rId7"/>
    <p:sldLayoutId id="2147483710" r:id="rId8"/>
    <p:sldLayoutId id="2147483711" r:id="rId9"/>
    <p:sldLayoutId id="2147483712" r:id="rId10"/>
    <p:sldLayoutId id="2147483727" r:id="rId11"/>
    <p:sldLayoutId id="2147483720" r:id="rId12"/>
    <p:sldLayoutId id="2147483721" r:id="rId13"/>
    <p:sldLayoutId id="2147483725" r:id="rId14"/>
    <p:sldLayoutId id="2147483726" r:id="rId15"/>
    <p:sldLayoutId id="2147483722" r:id="rId16"/>
    <p:sldLayoutId id="2147483723" r:id="rId17"/>
    <p:sldLayoutId id="2147483715" r:id="rId18"/>
    <p:sldLayoutId id="2147483713" r:id="rId19"/>
    <p:sldLayoutId id="2147483714" r:id="rId20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 spc="-50" baseline="0">
          <a:solidFill>
            <a:schemeClr val="tx1">
              <a:lumMod val="75000"/>
              <a:lumOff val="25000"/>
            </a:schemeClr>
          </a:solidFill>
          <a:latin typeface="+mn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10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Wingdings" panose="05000000000000000000" pitchFamily="2" charset="2"/>
        <a:buChar char="§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87" userDrawn="1">
          <p15:clr>
            <a:srgbClr val="F26B43"/>
          </p15:clr>
        </p15:guide>
        <p15:guide id="2" pos="688" userDrawn="1">
          <p15:clr>
            <a:srgbClr val="F26B43"/>
          </p15:clr>
        </p15:guide>
        <p15:guide id="3" pos="7038" userDrawn="1">
          <p15:clr>
            <a:srgbClr val="F26B43"/>
          </p15:clr>
        </p15:guide>
        <p15:guide id="4" orient="horz" pos="3702" userDrawn="1">
          <p15:clr>
            <a:srgbClr val="F26B43"/>
          </p15:clr>
        </p15:guide>
        <p15:guide id="5" orient="horz" pos="406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7F1CCB64-8231-435F-87C9-78C908E3938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TITOLO DELLA RELAZIONE</a:t>
            </a:r>
          </a:p>
        </p:txBody>
      </p:sp>
      <p:sp>
        <p:nvSpPr>
          <p:cNvPr id="4" name="Sottotitolo 3">
            <a:extLst>
              <a:ext uri="{FF2B5EF4-FFF2-40B4-BE49-F238E27FC236}">
                <a16:creationId xmlns:a16="http://schemas.microsoft.com/office/drawing/2014/main" id="{91A9603A-D223-47EF-B35B-86424F3280C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it-IT" sz="2800" b="1" dirty="0">
                <a:solidFill>
                  <a:srgbClr val="EF7A2D"/>
                </a:solidFill>
              </a:rPr>
              <a:t>RELATORE</a:t>
            </a:r>
          </a:p>
          <a:p>
            <a:r>
              <a:rPr lang="it-IT" sz="2800" b="1" dirty="0">
                <a:solidFill>
                  <a:srgbClr val="EF7A2D"/>
                </a:solidFill>
              </a:rPr>
              <a:t>Affiliazione</a:t>
            </a:r>
          </a:p>
        </p:txBody>
      </p:sp>
    </p:spTree>
    <p:extLst>
      <p:ext uri="{BB962C8B-B14F-4D97-AF65-F5344CB8AC3E}">
        <p14:creationId xmlns:p14="http://schemas.microsoft.com/office/powerpoint/2010/main" val="471150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22593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7F1CCB64-8231-435F-87C9-78C908E3938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Grazie</a:t>
            </a:r>
          </a:p>
        </p:txBody>
      </p:sp>
    </p:spTree>
    <p:extLst>
      <p:ext uri="{BB962C8B-B14F-4D97-AF65-F5344CB8AC3E}">
        <p14:creationId xmlns:p14="http://schemas.microsoft.com/office/powerpoint/2010/main" val="1745545523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VTI">
  <a:themeElements>
    <a:clrScheme name="Blu caldo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2167526_TF33476885.potx" id="{67A3B757-088A-4997-AD47-EBBB609AAF73}" vid="{61F4B085-7BC3-43AB-AFF0-C8B68BB76BF9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fa6e671f1cd7e4d96ff9652be322dd5e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4e2496f70b101db0b8013f30a071bbf7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4E879E6-8FFE-4154-8F2A-F7518B89B376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7E0A2CB4-6869-426F-8BC4-A32C90CBE26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941CA7C-A0BF-44EF-B2E5-7539C3B9B0B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Presentazione classica per assemblea generale aziendale</Template>
  <TotalTime>35</TotalTime>
  <Words>6</Words>
  <Application>Microsoft Office PowerPoint</Application>
  <PresentationFormat>Widescreen</PresentationFormat>
  <Paragraphs>4</Paragraphs>
  <Slides>3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</vt:i4>
      </vt:variant>
    </vt:vector>
  </HeadingPairs>
  <TitlesOfParts>
    <vt:vector size="6" baseType="lpstr">
      <vt:lpstr>Calibri</vt:lpstr>
      <vt:lpstr>Wingdings</vt:lpstr>
      <vt:lpstr>RetrospectVTI</vt:lpstr>
      <vt:lpstr>TITOLO DELLA RELAZIONE</vt:lpstr>
      <vt:lpstr>Presentazione standard di PowerPoint</vt:lpstr>
      <vt:lpstr>Grazie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Roma 29-30 aprile Primo Corso ACCADEMIA SICOB Direttori: M. De Luca - M.A. Zappa</dc:title>
  <dc:creator>Eliana Rispoli</dc:creator>
  <cp:lastModifiedBy>Eliana Rispoli</cp:lastModifiedBy>
  <cp:revision>12</cp:revision>
  <dcterms:created xsi:type="dcterms:W3CDTF">2022-02-27T17:36:31Z</dcterms:created>
  <dcterms:modified xsi:type="dcterms:W3CDTF">2025-03-18T20:06:53Z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