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99D9"/>
    <a:srgbClr val="E39844"/>
    <a:srgbClr val="2D4F9B"/>
    <a:srgbClr val="69BFC9"/>
    <a:srgbClr val="E15CBD"/>
    <a:srgbClr val="7D8150"/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30/07/2025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30/07/2025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17366" y="3841"/>
            <a:ext cx="127212" cy="6858000"/>
          </a:xfrm>
          <a:prstGeom prst="rect">
            <a:avLst/>
          </a:prstGeom>
          <a:solidFill>
            <a:srgbClr val="7D9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2D4F9B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21381" y="-1345"/>
            <a:ext cx="137546" cy="6858000"/>
          </a:xfrm>
          <a:prstGeom prst="rect">
            <a:avLst/>
          </a:prstGeom>
          <a:solidFill>
            <a:srgbClr val="E398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0EB2236-0522-C432-A463-063CE04EE4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>
            <a:fillRect/>
          </a:stretch>
        </p:blipFill>
        <p:spPr>
          <a:xfrm>
            <a:off x="-164657" y="0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30/07/2025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FFC000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FFC000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40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11</cp:revision>
  <dcterms:created xsi:type="dcterms:W3CDTF">2022-02-27T17:36:31Z</dcterms:created>
  <dcterms:modified xsi:type="dcterms:W3CDTF">2025-07-30T19:50:25Z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