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8"/>
  </p:notesMasterIdLst>
  <p:handoutMasterIdLst>
    <p:handoutMasterId r:id="rId9"/>
  </p:handoutMasterIdLst>
  <p:sldIdLst>
    <p:sldId id="292" r:id="rId5"/>
    <p:sldId id="291" r:id="rId6"/>
    <p:sldId id="293" r:id="rId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B5"/>
    <a:srgbClr val="003773"/>
    <a:srgbClr val="9DCB3A"/>
    <a:srgbClr val="EA1765"/>
    <a:srgbClr val="39A2CF"/>
    <a:srgbClr val="37A1CE"/>
    <a:srgbClr val="E98B0D"/>
    <a:srgbClr val="7A78B2"/>
    <a:srgbClr val="FBC183"/>
    <a:srgbClr val="EEB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31/05/2025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31/05/2025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31/05/2025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31/05/2025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31/05/2025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31/05/2025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31/05/2025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31/05/2025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31/05/2025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31/05/2025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31/05/2025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31/05/2025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31/05/2025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867645" y="3841"/>
            <a:ext cx="139933" cy="6858000"/>
          </a:xfrm>
          <a:prstGeom prst="rect">
            <a:avLst/>
          </a:prstGeom>
          <a:solidFill>
            <a:srgbClr val="9DC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>
              <a:solidFill>
                <a:srgbClr val="39A2CF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31/05/2025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C00000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07440" y="-1345"/>
            <a:ext cx="139933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F6EDFFF-F0DA-CF73-C805-9506C2196C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5"/>
          <a:stretch/>
        </p:blipFill>
        <p:spPr>
          <a:xfrm>
            <a:off x="-181706" y="-1345"/>
            <a:ext cx="50275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31/05/2025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31/05/2025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31/05/2025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31/05/2025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31/05/2025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31/05/2025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31/05/2025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31/05/2025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TITOLO DELLA RELAZIONE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800" b="1" dirty="0">
                <a:solidFill>
                  <a:srgbClr val="00A7B5"/>
                </a:solidFill>
              </a:rPr>
              <a:t>RELATORE</a:t>
            </a:r>
          </a:p>
          <a:p>
            <a:r>
              <a:rPr lang="it-IT" sz="2800" b="1" dirty="0">
                <a:solidFill>
                  <a:srgbClr val="00A7B5"/>
                </a:solidFill>
              </a:rPr>
              <a:t>Affiliazione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46</TotalTime>
  <Words>6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6" baseType="lpstr">
      <vt:lpstr>Calibri</vt:lpstr>
      <vt:lpstr>Wingdings</vt:lpstr>
      <vt:lpstr>RetrospectVTI</vt:lpstr>
      <vt:lpstr>TITOLO DELLA RELAZIONE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Eliana Rispoli</cp:lastModifiedBy>
  <cp:revision>12</cp:revision>
  <dcterms:created xsi:type="dcterms:W3CDTF">2022-02-27T17:36:31Z</dcterms:created>
  <dcterms:modified xsi:type="dcterms:W3CDTF">2025-05-31T07:23:46Z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