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1CE"/>
    <a:srgbClr val="0C365F"/>
    <a:srgbClr val="003773"/>
    <a:srgbClr val="9DCB3A"/>
    <a:srgbClr val="EA1765"/>
    <a:srgbClr val="39A2CF"/>
    <a:srgbClr val="E98B0D"/>
    <a:srgbClr val="7A78B2"/>
    <a:srgbClr val="FBC183"/>
    <a:srgbClr val="EE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31/05/2025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31/05/2025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4271" y="3841"/>
            <a:ext cx="139933" cy="6858000"/>
          </a:xfrm>
          <a:prstGeom prst="rect">
            <a:avLst/>
          </a:prstGeom>
          <a:solidFill>
            <a:srgbClr val="9DC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7A78B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37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AF17DB-7C54-5700-8FCD-D9B1F6110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/>
        </p:blipFill>
        <p:spPr>
          <a:xfrm>
            <a:off x="-38881" y="1782"/>
            <a:ext cx="484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3773"/>
                </a:solidFill>
              </a:rPr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37A1CE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37A1CE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46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12</cp:revision>
  <dcterms:created xsi:type="dcterms:W3CDTF">2022-02-27T17:36:31Z</dcterms:created>
  <dcterms:modified xsi:type="dcterms:W3CDTF">2025-05-31T07:28:44Z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