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8"/>
  </p:notesMasterIdLst>
  <p:handoutMasterIdLst>
    <p:handoutMasterId r:id="rId9"/>
  </p:handoutMasterIdLst>
  <p:sldIdLst>
    <p:sldId id="292" r:id="rId5"/>
    <p:sldId id="291" r:id="rId6"/>
    <p:sldId id="293" r:id="rId7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C88"/>
    <a:srgbClr val="F3703A"/>
    <a:srgbClr val="515083"/>
    <a:srgbClr val="2F305C"/>
    <a:srgbClr val="3C4798"/>
    <a:srgbClr val="E68637"/>
    <a:srgbClr val="F6A287"/>
    <a:srgbClr val="E98B0D"/>
    <a:srgbClr val="E2973C"/>
    <a:srgbClr val="9BD4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18/03/2025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18/03/2025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52628" y="0"/>
            <a:ext cx="76105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214C88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92731" cy="6858000"/>
          </a:xfrm>
          <a:prstGeom prst="rect">
            <a:avLst/>
          </a:prstGeom>
          <a:solidFill>
            <a:srgbClr val="21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B7C25BD-EB44-8E27-BCDA-82C21FBDCB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3"/>
          <a:stretch/>
        </p:blipFill>
        <p:spPr>
          <a:xfrm>
            <a:off x="-5017" y="-3841"/>
            <a:ext cx="4989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TITOLO DELLA RELAZIONE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800" b="1" dirty="0">
                <a:solidFill>
                  <a:srgbClr val="FFC000"/>
                </a:solidFill>
              </a:rPr>
              <a:t>RELATORE</a:t>
            </a:r>
          </a:p>
          <a:p>
            <a:r>
              <a:rPr lang="it-IT" sz="2800" b="1" dirty="0">
                <a:solidFill>
                  <a:srgbClr val="FFC000"/>
                </a:solidFill>
              </a:rPr>
              <a:t>Affiliazione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34</TotalTime>
  <Words>6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6" baseType="lpstr">
      <vt:lpstr>Calibri</vt:lpstr>
      <vt:lpstr>Wingdings</vt:lpstr>
      <vt:lpstr>RetrospectVTI</vt:lpstr>
      <vt:lpstr>TITOLO DELLA RELAZIONE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Eliana Rispoli</cp:lastModifiedBy>
  <cp:revision>11</cp:revision>
  <dcterms:created xsi:type="dcterms:W3CDTF">2022-02-27T17:36:31Z</dcterms:created>
  <dcterms:modified xsi:type="dcterms:W3CDTF">2025-03-18T19:55:23Z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