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8"/>
  </p:notesMasterIdLst>
  <p:handoutMasterIdLst>
    <p:handoutMasterId r:id="rId9"/>
  </p:handoutMasterIdLst>
  <p:sldIdLst>
    <p:sldId id="292" r:id="rId5"/>
    <p:sldId id="291" r:id="rId6"/>
    <p:sldId id="293" r:id="rId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8AC3"/>
    <a:srgbClr val="B5C1DF"/>
    <a:srgbClr val="374D81"/>
    <a:srgbClr val="E98B0D"/>
    <a:srgbClr val="E2973C"/>
    <a:srgbClr val="9BD49E"/>
    <a:srgbClr val="F6A287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>
        <p:scale>
          <a:sx n="90" d="100"/>
          <a:sy n="90" d="100"/>
        </p:scale>
        <p:origin x="1332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20/01/2026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20/01/2026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20/01/2026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20/01/2026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20/01/2026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20/01/2026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20/01/2026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20/01/2026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20/01/2026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20/01/2026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20/01/2026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20/01/2026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20/01/2026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653265" y="0"/>
            <a:ext cx="139933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20/01/2026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374D8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b="1" cap="all" spc="200" baseline="0">
                <a:solidFill>
                  <a:srgbClr val="738AC3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577160" y="3841"/>
            <a:ext cx="13993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8E8706C-831E-898E-2BBF-00601D3B5A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457187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20/01/2026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20/01/2026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20/01/2026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20/01/2026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20/01/2026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20/01/2026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20/01/2026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20/01/2026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5844" y="758952"/>
            <a:ext cx="4526280" cy="3227514"/>
          </a:xfrm>
        </p:spPr>
        <p:txBody>
          <a:bodyPr/>
          <a:lstStyle/>
          <a:p>
            <a:r>
              <a:rPr lang="it-IT" dirty="0"/>
              <a:t>TITOLO DELLA RELAZIONE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800" b="1" dirty="0"/>
              <a:t>RELATORE</a:t>
            </a:r>
          </a:p>
          <a:p>
            <a:r>
              <a:rPr lang="it-IT" sz="2800" b="1" dirty="0"/>
              <a:t>Affiliazione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35</TotalTime>
  <Words>6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6" baseType="lpstr">
      <vt:lpstr>Calibri</vt:lpstr>
      <vt:lpstr>Wingdings</vt:lpstr>
      <vt:lpstr>RetrospectVTI</vt:lpstr>
      <vt:lpstr>TITOLO DELLA RELAZIONE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Eliana Rispoli</cp:lastModifiedBy>
  <cp:revision>9</cp:revision>
  <dcterms:created xsi:type="dcterms:W3CDTF">2022-02-27T17:36:31Z</dcterms:created>
  <dcterms:modified xsi:type="dcterms:W3CDTF">2026-01-20T14:58:41Z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