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8AC3"/>
    <a:srgbClr val="B5C1DF"/>
    <a:srgbClr val="374D81"/>
    <a:srgbClr val="E98B0D"/>
    <a:srgbClr val="E2973C"/>
    <a:srgbClr val="9BD49E"/>
    <a:srgbClr val="F6A287"/>
    <a:srgbClr val="00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09/11/2025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09/11/2025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5060941" y="0"/>
            <a:ext cx="153926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629400" y="758952"/>
            <a:ext cx="4526280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374D8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632171" y="4508500"/>
            <a:ext cx="452628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738AC3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4984836" y="3841"/>
            <a:ext cx="1539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09/11/2025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5844" y="758952"/>
            <a:ext cx="4526280" cy="3227514"/>
          </a:xfrm>
        </p:spPr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RELATORE</a:t>
            </a:r>
          </a:p>
          <a:p>
            <a:r>
              <a:rPr lang="it-IT" sz="2800" b="1" dirty="0"/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33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8</cp:revision>
  <dcterms:created xsi:type="dcterms:W3CDTF">2022-02-27T17:36:31Z</dcterms:created>
  <dcterms:modified xsi:type="dcterms:W3CDTF">2025-11-09T16:51:36Z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