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36AD"/>
    <a:srgbClr val="738AC3"/>
    <a:srgbClr val="B5C1DF"/>
    <a:srgbClr val="374D81"/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15/01/2026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15/01/2026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60941" y="0"/>
            <a:ext cx="153926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374D8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738AC3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A4A9A59-4BC2-9BDF-7274-01DB6739C1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3478"/>
            <a:ext cx="4984836" cy="6231044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8AAA9E68-C615-D34E-5540-2B4FD94337ED}"/>
              </a:ext>
            </a:extLst>
          </p:cNvPr>
          <p:cNvSpPr/>
          <p:nvPr userDrawn="1"/>
        </p:nvSpPr>
        <p:spPr>
          <a:xfrm>
            <a:off x="0" y="0"/>
            <a:ext cx="4984836" cy="365125"/>
          </a:xfrm>
          <a:prstGeom prst="rect">
            <a:avLst/>
          </a:prstGeom>
          <a:solidFill>
            <a:srgbClr val="6F36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32B2DEC-6975-2541-9F3E-10191D540FF2}"/>
              </a:ext>
            </a:extLst>
          </p:cNvPr>
          <p:cNvSpPr/>
          <p:nvPr userDrawn="1"/>
        </p:nvSpPr>
        <p:spPr>
          <a:xfrm>
            <a:off x="0" y="6502323"/>
            <a:ext cx="4984836" cy="365125"/>
          </a:xfrm>
          <a:prstGeom prst="rect">
            <a:avLst/>
          </a:prstGeom>
          <a:solidFill>
            <a:srgbClr val="6F36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15/01/2026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5844" y="758952"/>
            <a:ext cx="4526280" cy="3227514"/>
          </a:xfrm>
        </p:spPr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9950" y="4474944"/>
            <a:ext cx="4526280" cy="1279652"/>
          </a:xfrm>
        </p:spPr>
        <p:txBody>
          <a:bodyPr>
            <a:normAutofit/>
          </a:bodyPr>
          <a:lstStyle/>
          <a:p>
            <a:r>
              <a:rPr lang="it-IT" sz="2800" b="1" dirty="0"/>
              <a:t>RELATORE</a:t>
            </a:r>
          </a:p>
          <a:p>
            <a:r>
              <a:rPr lang="it-IT" sz="2800" b="1" dirty="0"/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34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9</cp:revision>
  <dcterms:created xsi:type="dcterms:W3CDTF">2022-02-27T17:36:31Z</dcterms:created>
  <dcterms:modified xsi:type="dcterms:W3CDTF">2026-01-15T10:53:23Z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