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F6F"/>
    <a:srgbClr val="00ACB6"/>
    <a:srgbClr val="013D61"/>
    <a:srgbClr val="F3703A"/>
    <a:srgbClr val="515083"/>
    <a:srgbClr val="2F305C"/>
    <a:srgbClr val="3C4798"/>
    <a:srgbClr val="E68637"/>
    <a:srgbClr val="F6A287"/>
    <a:srgbClr val="E98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29/04/2025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29/04/2025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60941" y="0"/>
            <a:ext cx="153926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013D6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solidFill>
            <a:srgbClr val="00A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D945A0D-0BC2-5D67-1B64-3021BAD7BF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38" y="0"/>
            <a:ext cx="50180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DFAB8DF2-5E8E-AAC9-5CFB-04F9609C1AF6}"/>
              </a:ext>
            </a:extLst>
          </p:cNvPr>
          <p:cNvSpPr/>
          <p:nvPr userDrawn="1"/>
        </p:nvSpPr>
        <p:spPr>
          <a:xfrm rot="16200000">
            <a:off x="6073140" y="60104"/>
            <a:ext cx="45719" cy="121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0775C3D-C100-72AE-04FB-C04AC0D7DE43}"/>
              </a:ext>
            </a:extLst>
          </p:cNvPr>
          <p:cNvSpPr/>
          <p:nvPr userDrawn="1"/>
        </p:nvSpPr>
        <p:spPr>
          <a:xfrm>
            <a:off x="0" y="6174807"/>
            <a:ext cx="12192000" cy="683193"/>
          </a:xfrm>
          <a:prstGeom prst="rect">
            <a:avLst/>
          </a:prstGeom>
          <a:solidFill>
            <a:srgbClr val="113F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434494" y="-124691"/>
            <a:ext cx="2857500" cy="6299498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B5E029AD-6703-A540-841D-BE7462E7B0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807"/>
            <a:ext cx="3707476" cy="683193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D1867750-EA89-EFEA-40CB-4FA8E18FEF5A}"/>
              </a:ext>
            </a:extLst>
          </p:cNvPr>
          <p:cNvSpPr/>
          <p:nvPr userDrawn="1"/>
        </p:nvSpPr>
        <p:spPr>
          <a:xfrm rot="16200000">
            <a:off x="6073140" y="76728"/>
            <a:ext cx="45719" cy="12191999"/>
          </a:xfrm>
          <a:prstGeom prst="rect">
            <a:avLst/>
          </a:prstGeom>
          <a:solidFill>
            <a:srgbClr val="00A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29/04/2025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>
                <a:solidFill>
                  <a:srgbClr val="00ACB6"/>
                </a:solidFill>
              </a:rPr>
              <a:t>RELATORE</a:t>
            </a:r>
          </a:p>
          <a:p>
            <a:r>
              <a:rPr lang="it-IT" sz="2800" b="1" dirty="0">
                <a:solidFill>
                  <a:srgbClr val="00ACB6"/>
                </a:solidFill>
              </a:rPr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40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12</cp:revision>
  <dcterms:created xsi:type="dcterms:W3CDTF">2022-02-27T17:36:31Z</dcterms:created>
  <dcterms:modified xsi:type="dcterms:W3CDTF">2025-04-29T06:59:59Z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