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03A"/>
    <a:srgbClr val="515083"/>
    <a:srgbClr val="2F305C"/>
    <a:srgbClr val="3C4798"/>
    <a:srgbClr val="E68637"/>
    <a:srgbClr val="F6A287"/>
    <a:srgbClr val="E98B0D"/>
    <a:srgbClr val="E2973C"/>
    <a:srgbClr val="9BD49E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10/02/2025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10/02/2025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370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515083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515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8C40A84-7432-A523-BC84-B92DE43FE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54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10/02/2025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F3703A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F3703A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33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10</cp:revision>
  <dcterms:created xsi:type="dcterms:W3CDTF">2022-02-27T17:36:31Z</dcterms:created>
  <dcterms:modified xsi:type="dcterms:W3CDTF">2025-02-10T00:40:26Z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